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2742FC-EAD2-58AC-4305-FBD42538D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1541EBB-9D50-E34D-BE68-8FBDE42D6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E85E7D-A830-0AE5-E754-940B3182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7DC397-2087-2A74-4E38-D830E967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3894AA-A7F6-8274-D9C9-9D0E79D7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85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45F52-F054-CCDC-1878-EF0DE691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3444B56-878A-2586-2368-3A1AF42CE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18633C-DA86-E81F-3912-8BDCFD87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F23BE3-2EC5-3E8B-2EF9-2584F498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601F03-A641-FF59-6371-DA4A0B9B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89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4A1998-6D9C-C673-3633-D2F9315934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2663747-CE52-FAB7-D7B8-1CD7E07F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2462E9-3D26-3063-A577-907CAA82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B5BDC0-88CB-CC08-36D7-E960F74E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579D2D-D005-077F-4A8E-EE95A71C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63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770A01-D8CC-36F1-AC0F-D4F7B057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57DF5C-1BC9-0689-3B7E-943245DD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DDA72A-F262-FFDF-C404-67BD275D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C515E-CFE7-6497-AF99-7EAA54D5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077645-BBCA-30C8-27CF-BA9A3460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6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F7C8BE-FCED-6318-A452-327768BB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5C592D-DB2C-EC05-0B97-BEE89DAAA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A27C4-6AB2-4211-7719-81C7804D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0A6B7-DA63-DE5E-0721-AFCB01B1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B53101-1F4D-1923-8BFB-9E92F7F9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647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85D494-0CFD-DE49-8788-C87AC4AA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0E4346-9A84-B2DB-07A3-611737F53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81FD5E-5B11-A314-D52B-EE95E2BC2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36DFA3-FD7F-DF46-F1CB-553B09D7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10BF47-644A-FF7C-E262-1C094331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EEB306-5519-1312-8009-88387900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47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5681C4-2E40-2C65-B40C-DEB40C76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1BFB6F-4A1F-2BE7-D0A9-B186DC99C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8BAEE0-1200-5999-BA05-FB1735F82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D02FF1-8B78-455B-4180-479A9F946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D5F5BC6-F762-E7D2-49C6-549840C1D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74F7AC-4560-CFB7-1FE6-A3AF7F00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67A5EC5-E831-86DD-1360-9B0832CAF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27D5D3-1267-5926-6572-E775CA79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62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087446-7528-E21E-5598-7DC584D7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CEDF99D-F9E6-1F03-E07E-A2E3B86A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356E60B-3A27-9276-57CA-AB8AFF2B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D47C01-B9E4-A575-FA43-39DFA39E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33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F38DA4-FAF4-0736-86FF-7096461B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890A18C-D425-977D-47A4-066246DE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1F49AB-F2A2-63CC-B00A-235ACD33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377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EF8AD-C080-4AB8-80AE-84883FC1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3BB57F-B2F1-6C98-C524-4752D687F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9774DF-D420-B613-D074-BFFD92A2A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2532B8-0C16-5B0F-58AA-A68B68F96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9BAAFC-A94B-7DE3-74D8-838E2312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49008B-048E-5C3E-B366-92620EEC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5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C72136-BD66-EB58-37FC-E2CA33B5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745BE5-B4EF-AD0C-EEAE-26C6014F86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D28706E-4CB2-CFC0-DB82-CFCDF3A3F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A1479D0-63CD-2261-F609-3A3AB0DB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CF230C-6F3D-B4B9-5430-C073E2C8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B3E1E1-B4AB-9910-124D-8FD3A74B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05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A5EA87-9920-4619-F1DB-B1DF61A2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535465-339F-743D-7562-2954D8C2F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0D43CB-0E25-4A41-086F-6B8595DAA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755593-4CBF-4707-931C-39139F8E2182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2C649A-1463-CD9D-2501-6658D3BBD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3D132F-EEEB-532F-192E-B4DBDE500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7119A6-6C24-4CDF-BA71-BACE43A290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91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stieni.wwf.it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C5AB1-343A-FE64-3643-3689A2D63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188913"/>
            <a:ext cx="11744325" cy="849312"/>
          </a:xfrm>
        </p:spPr>
        <p:txBody>
          <a:bodyPr>
            <a:normAutofit/>
          </a:bodyPr>
          <a:lstStyle/>
          <a:p>
            <a:pPr algn="l"/>
            <a:r>
              <a:rPr lang="it-IT" sz="4000" dirty="0"/>
              <a:t>Rosario Grasso Matricola:1000036756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B3AA97-AFD7-339A-1933-EA1B800CB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124" y="1038225"/>
            <a:ext cx="9925051" cy="5191125"/>
          </a:xfrm>
        </p:spPr>
        <p:txBody>
          <a:bodyPr/>
          <a:lstStyle/>
          <a:p>
            <a:pPr algn="l"/>
            <a:r>
              <a:rPr lang="it-IT" dirty="0"/>
              <a:t>URL del sito web che si è cercato di replicare: </a:t>
            </a:r>
            <a:r>
              <a:rPr lang="it-IT" dirty="0">
                <a:hlinkClick r:id="rId2"/>
              </a:rPr>
              <a:t>https://sostieni.wwf.it/</a:t>
            </a:r>
            <a:endParaRPr lang="it-IT" dirty="0"/>
          </a:p>
          <a:p>
            <a:pPr algn="l"/>
            <a:r>
              <a:rPr lang="it-IT" dirty="0"/>
              <a:t>NOTA: il sito web si è aggiornato più volte da quando il lavoro risultava ultimato a quando sono stati presi di screen. Per questo motivo si riportano solo gli screen del </a:t>
            </a:r>
            <a:r>
              <a:rPr lang="it-IT" dirty="0" err="1"/>
              <a:t>header</a:t>
            </a:r>
            <a:r>
              <a:rPr lang="it-IT" dirty="0"/>
              <a:t> e del </a:t>
            </a:r>
            <a:r>
              <a:rPr lang="it-IT" dirty="0" err="1"/>
              <a:t>footer</a:t>
            </a:r>
            <a:r>
              <a:rPr lang="it-IT" dirty="0"/>
              <a:t> che risultano quasi invariati</a:t>
            </a:r>
          </a:p>
        </p:txBody>
      </p:sp>
      <p:pic>
        <p:nvPicPr>
          <p:cNvPr id="5" name="Immagine 4" descr="Immagine che contiene mammifero, testo, cane, aria aperta&#10;&#10;Descrizione generata automaticamente">
            <a:extLst>
              <a:ext uri="{FF2B5EF4-FFF2-40B4-BE49-F238E27FC236}">
                <a16:creationId xmlns:a16="http://schemas.microsoft.com/office/drawing/2014/main" id="{AEDD4AA4-5CD9-C58F-402F-4C5AF0379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001903"/>
            <a:ext cx="7965776" cy="366718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210DCA-0DE6-09B4-F2C2-D8CC57BA76BD}"/>
              </a:ext>
            </a:extLst>
          </p:cNvPr>
          <p:cNvSpPr txBox="1"/>
          <p:nvPr/>
        </p:nvSpPr>
        <p:spPr>
          <a:xfrm>
            <a:off x="8273673" y="6095276"/>
            <a:ext cx="1819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Header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80488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47A69247-2DF3-DC13-2876-9F14E386A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0" y="2275833"/>
            <a:ext cx="9384270" cy="4351338"/>
          </a:xfrm>
        </p:spPr>
      </p:pic>
      <p:pic>
        <p:nvPicPr>
          <p:cNvPr id="4" name="Immagine 3" descr="Immagine che contiene testo, schermata, cerchio, diagramma&#10;&#10;Descrizione generata automaticamente">
            <a:extLst>
              <a:ext uri="{FF2B5EF4-FFF2-40B4-BE49-F238E27FC236}">
                <a16:creationId xmlns:a16="http://schemas.microsoft.com/office/drawing/2014/main" id="{E778E564-3D53-A0BC-10CC-DB6FA0DE0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0" y="422619"/>
            <a:ext cx="9384270" cy="43338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447E02-9E05-73E2-8630-1C131EE691DE}"/>
              </a:ext>
            </a:extLst>
          </p:cNvPr>
          <p:cNvSpPr txBox="1"/>
          <p:nvPr/>
        </p:nvSpPr>
        <p:spPr>
          <a:xfrm>
            <a:off x="10378912" y="5919285"/>
            <a:ext cx="1619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Footer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07934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mammifero, aria aperta, cane&#10;&#10;Descrizione generata automaticamente">
            <a:extLst>
              <a:ext uri="{FF2B5EF4-FFF2-40B4-BE49-F238E27FC236}">
                <a16:creationId xmlns:a16="http://schemas.microsoft.com/office/drawing/2014/main" id="{2353A367-DB70-9E8C-4885-A943AAA09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4" y="218252"/>
            <a:ext cx="4295119" cy="4351338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EA2C5E-45DB-A930-04A0-6BCB2D754013}"/>
              </a:ext>
            </a:extLst>
          </p:cNvPr>
          <p:cNvSpPr txBox="1"/>
          <p:nvPr/>
        </p:nvSpPr>
        <p:spPr>
          <a:xfrm>
            <a:off x="5388990" y="218252"/>
            <a:ext cx="5523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Header</a:t>
            </a:r>
            <a:r>
              <a:rPr lang="it-IT" sz="4000" dirty="0"/>
              <a:t> – Mobile Version</a:t>
            </a:r>
          </a:p>
        </p:txBody>
      </p:sp>
    </p:spTree>
    <p:extLst>
      <p:ext uri="{BB962C8B-B14F-4D97-AF65-F5344CB8AC3E}">
        <p14:creationId xmlns:p14="http://schemas.microsoft.com/office/powerpoint/2010/main" val="26246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erchio, Carattere&#10;&#10;Descrizione generata automaticamente">
            <a:extLst>
              <a:ext uri="{FF2B5EF4-FFF2-40B4-BE49-F238E27FC236}">
                <a16:creationId xmlns:a16="http://schemas.microsoft.com/office/drawing/2014/main" id="{24B9B61C-8641-7BDA-C267-2FD0E90D5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4" y="160259"/>
            <a:ext cx="3292346" cy="3447645"/>
          </a:xfrm>
          <a:prstGeom prst="rect">
            <a:avLst/>
          </a:prstGeom>
        </p:spPr>
      </p:pic>
      <p:pic>
        <p:nvPicPr>
          <p:cNvPr id="6" name="Immagine 5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37612C6D-D107-29CB-E1D5-A3CBB57EC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19" y="160260"/>
            <a:ext cx="3428973" cy="3576854"/>
          </a:xfrm>
          <a:prstGeom prst="rect">
            <a:avLst/>
          </a:prstGeom>
        </p:spPr>
      </p:pic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74EABBC-5511-3D55-F204-F829BA8A9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5" y="160259"/>
            <a:ext cx="3576412" cy="3716002"/>
          </a:xfrm>
          <a:prstGeom prst="rect">
            <a:avLst/>
          </a:prstGeom>
        </p:spPr>
      </p:pic>
      <p:pic>
        <p:nvPicPr>
          <p:cNvPr id="10" name="Immagine 9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BEFCB486-173C-8124-CC07-6C4E9BBF9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22" y="3941198"/>
            <a:ext cx="2635297" cy="275654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40C35F-B695-E60E-4FFF-3BD7D22E199B}"/>
              </a:ext>
            </a:extLst>
          </p:cNvPr>
          <p:cNvSpPr txBox="1"/>
          <p:nvPr/>
        </p:nvSpPr>
        <p:spPr>
          <a:xfrm>
            <a:off x="5335571" y="5914979"/>
            <a:ext cx="532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Footer</a:t>
            </a:r>
            <a:r>
              <a:rPr lang="it-IT" sz="4000" dirty="0"/>
              <a:t> – Mobile Version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DC8A641-632A-6A06-8DEF-6AB70A5D19E9}"/>
              </a:ext>
            </a:extLst>
          </p:cNvPr>
          <p:cNvSpPr txBox="1"/>
          <p:nvPr/>
        </p:nvSpPr>
        <p:spPr>
          <a:xfrm>
            <a:off x="-40719" y="16025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799CD5-BEFF-7AEC-96B6-DFB9E897A602}"/>
              </a:ext>
            </a:extLst>
          </p:cNvPr>
          <p:cNvSpPr txBox="1"/>
          <p:nvPr/>
        </p:nvSpPr>
        <p:spPr>
          <a:xfrm>
            <a:off x="3728449" y="16025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5821230-1FCE-3B01-13B2-935F84626812}"/>
              </a:ext>
            </a:extLst>
          </p:cNvPr>
          <p:cNvSpPr txBox="1"/>
          <p:nvPr/>
        </p:nvSpPr>
        <p:spPr>
          <a:xfrm>
            <a:off x="7500027" y="16025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275D74-F76B-840C-529E-CAF3F213C125}"/>
              </a:ext>
            </a:extLst>
          </p:cNvPr>
          <p:cNvSpPr txBox="1"/>
          <p:nvPr/>
        </p:nvSpPr>
        <p:spPr>
          <a:xfrm>
            <a:off x="1017098" y="394119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1648622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Tema di Office</vt:lpstr>
      <vt:lpstr>Rosario Grasso Matricola:1000036756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Rosario Grasso Matricola:1000036756</dc:title>
  <dc:creator>ROSARIO GRASSO</dc:creator>
  <cp:lastModifiedBy>ROSARIO GRASSO</cp:lastModifiedBy>
  <cp:revision>1</cp:revision>
  <dcterms:created xsi:type="dcterms:W3CDTF">2024-03-24T20:01:28Z</dcterms:created>
  <dcterms:modified xsi:type="dcterms:W3CDTF">2024-03-24T20:16:36Z</dcterms:modified>
</cp:coreProperties>
</file>